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32ADB15-39A4-45C8-AA9B-FFCC5035B42E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D826128-0F83-41B4-AE21-B793840B3C5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173446"/>
              </p:ext>
            </p:extLst>
          </p:nvPr>
        </p:nvGraphicFramePr>
        <p:xfrm>
          <a:off x="457200" y="2057399"/>
          <a:ext cx="8229600" cy="3962402"/>
        </p:xfrm>
        <a:graphic>
          <a:graphicData uri="http://schemas.openxmlformats.org/drawingml/2006/table">
            <a:tbl>
              <a:tblPr rtl="1">
                <a:tableStyleId>{10A1B5D5-9B99-4C35-A422-299274C87663}</a:tableStyleId>
              </a:tblPr>
              <a:tblGrid>
                <a:gridCol w="375067"/>
                <a:gridCol w="600107"/>
                <a:gridCol w="737632"/>
                <a:gridCol w="850153"/>
                <a:gridCol w="2503574"/>
                <a:gridCol w="1479739"/>
                <a:gridCol w="858982"/>
                <a:gridCol w="824346"/>
              </a:tblGrid>
              <a:tr h="297581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 smtClean="0">
                          <a:effectLst/>
                        </a:rPr>
                        <a:t>ردیف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شماره نظام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نام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نام خانوادگی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تخصص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مرکز معرفی شده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تاریخ شروع 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100" u="none" strike="noStrike" dirty="0">
                          <a:effectLst/>
                        </a:rPr>
                        <a:t>تاریخ پایان کار 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68879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جهانبخش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ابدالی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فوق تخصص ریه بالغین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خیرین سلامت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21/11/1399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17/11/1401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131589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مصطفي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احمدي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جراح مغز و اعصاب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شهيد بهشتي قم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13/07/1399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1402/01/16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130667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مرسده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پراهام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راديولوژي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شهيد بهشتي قم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27/09/1398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14/09/1401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143464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زهره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رخشان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100" u="none" strike="noStrike" dirty="0">
                          <a:effectLst/>
                        </a:rPr>
                        <a:t>بيماريهاي پوست</a:t>
                      </a:r>
                      <a:endParaRPr lang="fa-I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كامكار-عرب نيا قم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16/06/1399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u="none" strike="noStrike" kern="1200" dirty="0">
                          <a:effectLst/>
                        </a:rPr>
                        <a:t>21/12/1401</a:t>
                      </a:r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80" marR="9380" marT="9380" marB="0" anchor="ctr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127386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صفیه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رضازاده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بيماريهاي قلب و عروق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خیرین سلامت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01/11/1393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05/10/1401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effectLst/>
                        </a:rPr>
                        <a:t>139900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نازنین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رهنما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راديوتراپي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شهيد بهشتي قم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01/10/1399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03/12/1401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134267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مريم السادات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طيبي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اسیب شناسی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خیرین سلامت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18/01/1398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>
                          <a:effectLst/>
                        </a:rPr>
                        <a:t>08/11/1401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58926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محمدمهدي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عزيزي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ارتوپدي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خیرین سلامت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15/06/1399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26/12/1401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9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134938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سهیلا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قلی زاده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بيماريهاي داخلي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شهداء قم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25/07/1397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100" u="none" strike="noStrike" kern="1200" dirty="0">
                          <a:effectLst/>
                        </a:rPr>
                        <a:t>23/11/1401</a:t>
                      </a:r>
                      <a:endParaRPr lang="en-US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80" marR="9380" marT="9380" marB="0" anchor="ctr"/>
                </a:tc>
              </a:tr>
              <a:tr h="227750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10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u="none" strike="noStrike" dirty="0">
                          <a:effectLst/>
                        </a:rPr>
                        <a:t>102468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مهشید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قیدرلو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فوق تخصص بیماری‌های غدد و متابولیسم کودکان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حضرت معصومه (س )قم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01/10/1397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15/12/1401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11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147378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سيده مونا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مرسلي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راديولوژي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خیرین سلامت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16/06/1399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20/12/1401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  <a:tr h="312461">
                <a:tc>
                  <a:txBody>
                    <a:bodyPr/>
                    <a:lstStyle/>
                    <a:p>
                      <a:pPr algn="r" rtl="0" fontAlgn="b"/>
                      <a:r>
                        <a:rPr lang="fa-IR" sz="1100" u="none" strike="noStrike" dirty="0" smtClean="0">
                          <a:effectLst/>
                        </a:rPr>
                        <a:t>12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u="none" strike="noStrike" dirty="0">
                          <a:effectLst/>
                        </a:rPr>
                        <a:t>143853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زينب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>
                          <a:effectLst/>
                        </a:rPr>
                        <a:t>نورايي</a:t>
                      </a:r>
                      <a:endParaRPr lang="fa-IR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زنان و زايمان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fa-IR" sz="1200" u="none" strike="noStrike" dirty="0">
                          <a:effectLst/>
                        </a:rPr>
                        <a:t>شهداء قم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25/09/1398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u="none" strike="noStrike" dirty="0">
                          <a:effectLst/>
                        </a:rPr>
                        <a:t>20/11/1401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80" marR="9380" marT="938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r"/>
            <a:r>
              <a:rPr lang="fa-IR" sz="1800" b="1" dirty="0" smtClean="0"/>
              <a:t>.</a:t>
            </a:r>
            <a:r>
              <a:rPr lang="fa-IR" sz="1800" b="1" dirty="0" smtClean="0">
                <a:solidFill>
                  <a:schemeClr val="tx1"/>
                </a:solidFill>
              </a:rPr>
              <a:t>لیست متخصصین و فوق تخصصین که در سال 1401 تعهدات قانونی ایشان پایان یافته است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853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</TotalTime>
  <Words>170</Words>
  <Application>Microsoft Office PowerPoint</Application>
  <PresentationFormat>On-screen Show (4:3)</PresentationFormat>
  <Paragraphs>105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.لیست متخصصین و فوق تخصصین که در سال 1401 تعهدات قانونی ایشان پایان یافته است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زهره کبیری پور</dc:creator>
  <cp:lastModifiedBy>زهره کبیری پور</cp:lastModifiedBy>
  <cp:revision>2</cp:revision>
  <dcterms:created xsi:type="dcterms:W3CDTF">2023-04-16T09:12:15Z</dcterms:created>
  <dcterms:modified xsi:type="dcterms:W3CDTF">2023-04-16T09:30:30Z</dcterms:modified>
</cp:coreProperties>
</file>